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72" d="100"/>
          <a:sy n="72" d="100"/>
        </p:scale>
        <p:origin x="5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4D320-9341-45CD-9192-AF4DCB4DF64A}" type="datetimeFigureOut">
              <a:rPr lang="en-US" smtClean="0"/>
              <a:t>3/30/2017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66180-CB23-4237-BB31-36758D806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22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4D320-9341-45CD-9192-AF4DCB4DF64A}" type="datetimeFigureOut">
              <a:rPr lang="en-US" smtClean="0"/>
              <a:t>3/30/2017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66180-CB23-4237-BB31-36758D806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523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4D320-9341-45CD-9192-AF4DCB4DF64A}" type="datetimeFigureOut">
              <a:rPr lang="en-US" smtClean="0"/>
              <a:t>3/30/2017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66180-CB23-4237-BB31-36758D806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389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4D320-9341-45CD-9192-AF4DCB4DF64A}" type="datetimeFigureOut">
              <a:rPr lang="en-US" smtClean="0"/>
              <a:t>3/30/2017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66180-CB23-4237-BB31-36758D806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965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4D320-9341-45CD-9192-AF4DCB4DF64A}" type="datetimeFigureOut">
              <a:rPr lang="en-US" smtClean="0"/>
              <a:t>3/30/2017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66180-CB23-4237-BB31-36758D806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469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4D320-9341-45CD-9192-AF4DCB4DF64A}" type="datetimeFigureOut">
              <a:rPr lang="en-US" smtClean="0"/>
              <a:t>3/30/2017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66180-CB23-4237-BB31-36758D806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687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4D320-9341-45CD-9192-AF4DCB4DF64A}" type="datetimeFigureOut">
              <a:rPr lang="en-US" smtClean="0"/>
              <a:t>3/30/2017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66180-CB23-4237-BB31-36758D806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243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4D320-9341-45CD-9192-AF4DCB4DF64A}" type="datetimeFigureOut">
              <a:rPr lang="en-US" smtClean="0"/>
              <a:t>3/30/2017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66180-CB23-4237-BB31-36758D806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541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4D320-9341-45CD-9192-AF4DCB4DF64A}" type="datetimeFigureOut">
              <a:rPr lang="en-US" smtClean="0"/>
              <a:t>3/30/2017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66180-CB23-4237-BB31-36758D806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230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4D320-9341-45CD-9192-AF4DCB4DF64A}" type="datetimeFigureOut">
              <a:rPr lang="en-US" smtClean="0"/>
              <a:t>3/30/2017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66180-CB23-4237-BB31-36758D806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060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4D320-9341-45CD-9192-AF4DCB4DF64A}" type="datetimeFigureOut">
              <a:rPr lang="en-US" smtClean="0"/>
              <a:t>3/30/2017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66180-CB23-4237-BB31-36758D806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6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4D320-9341-45CD-9192-AF4DCB4DF64A}" type="datetimeFigureOut">
              <a:rPr lang="en-US" smtClean="0"/>
              <a:t>3/30/2017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266180-CB23-4237-BB31-36758D806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562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50765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461" y="4346713"/>
            <a:ext cx="17647381" cy="3425687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latin typeface="+mn-lt"/>
              </a:rPr>
              <a:t>Energy Systems for</a:t>
            </a:r>
            <a:br>
              <a:rPr lang="en-US" b="1" dirty="0" smtClean="0">
                <a:solidFill>
                  <a:schemeClr val="bg1"/>
                </a:solidFill>
                <a:latin typeface="+mn-lt"/>
              </a:rPr>
            </a:br>
            <a:r>
              <a:rPr lang="en-US" b="1" dirty="0" smtClean="0">
                <a:solidFill>
                  <a:schemeClr val="bg1"/>
                </a:solidFill>
                <a:latin typeface="+mn-lt"/>
              </a:rPr>
              <a:t>Sustainability Initiative</a:t>
            </a:r>
            <a:endParaRPr lang="en-US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363907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Energy Systems for Sustainability Initiative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Energy Systems for Sustainability Initiative</dc:title>
  <dc:creator>Ashley L Taylor</dc:creator>
  <cp:lastModifiedBy>Ashley L Taylor</cp:lastModifiedBy>
  <cp:revision>2</cp:revision>
  <dcterms:created xsi:type="dcterms:W3CDTF">2017-03-30T19:57:13Z</dcterms:created>
  <dcterms:modified xsi:type="dcterms:W3CDTF">2017-03-30T20:34:48Z</dcterms:modified>
</cp:coreProperties>
</file>